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.WIN-NH9NABILHDL\Desktop\0-02-04-78eb048248eab4c7463ba652c9769845eadf441206ec8d2905bac46b43eab7b8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52400"/>
            <a:ext cx="3733799" cy="4978399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Администратор.WIN-NH9NABILHDL\Desktop\0-02-05-0f96b5add1711f41765d5ce40f6e930a2c38df3e4592ac956b87898a820aa9bd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447800"/>
            <a:ext cx="4008438" cy="534458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дминистратор.WIN-NH9NABILHDL\Desktop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352800"/>
            <a:ext cx="2438400" cy="325120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3" name="Picture 3" descr="C:\Users\Администратор.WIN-NH9NABILHDL\Desktop\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28600"/>
            <a:ext cx="2864247" cy="381899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44" name="Picture 4" descr="C:\Users\Администратор.WIN-NH9NABILHDL\Desktop\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38400" y="685800"/>
            <a:ext cx="3881438" cy="517525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дминистратор.WIN-NH9NABILHDL\Desktop\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4437460" cy="591661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267" name="Picture 3" descr="C:\Users\Администратор.WIN-NH9NABILHDL\Desktop\IMG-759281d1fa3e7703531184e757549c7b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143000"/>
            <a:ext cx="3348038" cy="4468706"/>
          </a:xfrm>
          <a:prstGeom prst="rect">
            <a:avLst/>
          </a:prstGeom>
          <a:noFill/>
          <a:effectLst>
            <a:softEdge rad="127000"/>
          </a:effectLst>
          <a:scene3d>
            <a:camera prst="isometricOffAxis1Right"/>
            <a:lightRig rig="threePt" dir="t"/>
          </a:scene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дминистратор.WIN-NH9NABILHDL\Desktop\IMG-93e03042ceaf4f671587a69b1a08a1e3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667000"/>
            <a:ext cx="4114800" cy="388620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291" name="Picture 3" descr="C:\Users\Администратор.WIN-NH9NABILHDL\Desktop\IMG-7f34040b48a0cd8bdf915f2b37a0e8ce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81000"/>
            <a:ext cx="4038600" cy="3898900"/>
          </a:xfrm>
          <a:prstGeom prst="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дминистратор.WIN-NH9NABILHDL\Desktop\IMG-6fd39375503522a2a6bee5017eb51eb7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28600"/>
            <a:ext cx="4140200" cy="6441376"/>
          </a:xfrm>
          <a:prstGeom prst="rect">
            <a:avLst/>
          </a:prstGeom>
          <a:noFill/>
        </p:spPr>
      </p:pic>
      <p:pic>
        <p:nvPicPr>
          <p:cNvPr id="13315" name="Picture 3" descr="C:\Users\Администратор.WIN-NH9NABILHDL\Desktop\IMG-80f4ce6cb8d4d9e4381258ca9d9378e2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8600"/>
            <a:ext cx="4343400" cy="64468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дминистратор.WIN-NH9NABILHDL\Desktop\IMG-bcd16324ad5a7d031d77053c2fd0eb4f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199" y="457200"/>
            <a:ext cx="4053425" cy="541020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</p:spPr>
      </p:pic>
      <p:pic>
        <p:nvPicPr>
          <p:cNvPr id="14339" name="Picture 3" descr="C:\Users\Администратор.WIN-NH9NABILHDL\Desktop\IMG-e80a9c35908f7a5f6f0596bf5db6146d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7800" y="1981200"/>
            <a:ext cx="3311247" cy="44196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истратор.WIN-NH9NABILHDL\Desktop\IMG-e35a9588e97e8df7363689559ad6e793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457200"/>
            <a:ext cx="8059738" cy="6038506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  <a:softEdge rad="317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.WIN-NH9NABILHDL\Desktop\0-02-05-1daf0d8012efce7b0c1230d16cc026f8232a9d4bc9a19c897dbbe86243bfcd0a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76400"/>
            <a:ext cx="4038600" cy="3468687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051" name="Picture 3" descr="C:\Users\Администратор.WIN-NH9NABILHDL\Desktop\0-02-05-2b2cefa878058b5b832145ba2a4aab6ac5b89e3f10b4cc726c075e5ea13ad349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1" y="533400"/>
            <a:ext cx="4419599" cy="5806018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.WIN-NH9NABILHDL\Desktop\0-02-05-7b1b862b99ab36561213d1ca0a659c7fd130f594254b5ec490eedfcd5473dc51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152400"/>
            <a:ext cx="5105400" cy="3375025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076" name="Picture 4" descr="C:\Users\Администратор.WIN-NH9NABILHDL\Desktop\0-02-05-16fbd896d7f785eb3e849f815ab0d96666e696a34e18d467c2b77fb1bb657351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3657600"/>
            <a:ext cx="5029200" cy="2960688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дминистратор.WIN-NH9NABILHDL\Desktop\0-02-05-a4ec9b4a2a7c2d3fb8aa561d07ac6d04391fef811458e3914047264f6414f837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4419600" cy="5839884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4100" name="Picture 4" descr="C:\Users\Администратор.WIN-NH9NABILHDL\Desktop\0-02-05-a297937e17d5804c2a80cf53779740623f6fe62c9bb15dc56cda409d85e7d5eb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0" y="304800"/>
            <a:ext cx="4152900" cy="58420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.WIN-NH9NABILHDL\Desktop\0-02-05-b0cfc30cd1ca2e1ff78e4b6f68be116f3ace5aaa76dfc07d9315e46eeeb2c241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4706938" cy="6275917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3" name="Picture 3" descr="C:\Users\Администратор.WIN-NH9NABILHDL\Desktop\0-02-05-baa895b85e1761cd6a30d3177cf45baec89f1b6c517acb9256c58c9b1754748a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609600"/>
            <a:ext cx="3714750" cy="5562600"/>
          </a:xfrm>
          <a:prstGeom prst="rect">
            <a:avLst/>
          </a:prstGeom>
          <a:noFill/>
          <a:scene3d>
            <a:camera prst="isometricOffAxis2Left"/>
            <a:lightRig rig="threePt" dir="t"/>
          </a:scene3d>
          <a:sp3d>
            <a:bevelT prst="relaxedInset"/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дминистратор.WIN-NH9NABILHDL\Desktop\0-02-05-c57cb4cc2d09ebc5c8011ca48b103b10daa96775e566874189b16b05b783629f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"/>
            <a:ext cx="3219450" cy="4292601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6147" name="Picture 3" descr="C:\Users\Администратор.WIN-NH9NABILHDL\Desktop\0-02-05-e179480e3e0c30d8c62706779400eab5e5f91b298ad65366e379103f64c92252_fu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838200"/>
            <a:ext cx="4060031" cy="5413375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дминистратор.WIN-NH9NABILHDL\Desktop\0-02-05-ee3e5bed3835e8d5cfe7f1c52f5777462267f578c0d197a34adb3048797e0a1f_fu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457200"/>
            <a:ext cx="4229100" cy="56388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171" name="Picture 3" descr="C:\Users\Администратор.WIN-NH9NABILHDL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57200"/>
            <a:ext cx="4086225" cy="5600700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дминистратор.WIN-NH9NABILHDL\Desktop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685800"/>
            <a:ext cx="3714749" cy="4953000"/>
          </a:xfrm>
          <a:prstGeom prst="rect">
            <a:avLst/>
          </a:prstGeom>
          <a:noFill/>
        </p:spPr>
      </p:pic>
      <p:pic>
        <p:nvPicPr>
          <p:cNvPr id="8195" name="Picture 3" descr="C:\Users\Администратор.WIN-NH9NABILHDL\Desktop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8600" y="0"/>
            <a:ext cx="4999434" cy="6665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дминистратор.WIN-NH9NABILHDL\Desktop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4880372" cy="6507163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9219" name="Picture 3" descr="C:\Users\Администратор.WIN-NH9NABILHDL\Desktop\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1371600"/>
            <a:ext cx="3042047" cy="4056063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Экран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2</cp:revision>
  <dcterms:created xsi:type="dcterms:W3CDTF">2006-08-16T00:00:00Z</dcterms:created>
  <dcterms:modified xsi:type="dcterms:W3CDTF">2019-09-09T10:48:34Z</dcterms:modified>
</cp:coreProperties>
</file>